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413" r:id="rId2"/>
    <p:sldId id="445" r:id="rId3"/>
    <p:sldId id="438" r:id="rId4"/>
    <p:sldId id="446" r:id="rId5"/>
    <p:sldId id="414" r:id="rId6"/>
    <p:sldId id="421" r:id="rId7"/>
    <p:sldId id="439" r:id="rId8"/>
    <p:sldId id="440" r:id="rId9"/>
    <p:sldId id="442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43" r:id="rId24"/>
    <p:sldId id="444" r:id="rId25"/>
    <p:sldId id="436" r:id="rId26"/>
    <p:sldId id="437" r:id="rId27"/>
    <p:sldId id="447" r:id="rId28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0833" autoAdjust="0"/>
  </p:normalViewPr>
  <p:slideViewPr>
    <p:cSldViewPr>
      <p:cViewPr varScale="1">
        <p:scale>
          <a:sx n="63" d="100"/>
          <a:sy n="63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27/03/2014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14462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baseline="0" dirty="0" err="1" smtClean="0"/>
              <a:t>A.Turbati</a:t>
            </a:r>
            <a:r>
              <a:rPr lang="it-IT" sz="900" baseline="0" dirty="0" smtClean="0"/>
              <a:t>,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1984"/>
            <a:ext cx="7772400" cy="1143000"/>
          </a:xfrm>
        </p:spPr>
        <p:txBody>
          <a:bodyPr/>
          <a:lstStyle/>
          <a:p>
            <a:r>
              <a:rPr lang="it-IT" dirty="0" smtClean="0"/>
              <a:t>Recuperare tutte le risposte</a:t>
            </a:r>
            <a:br>
              <a:rPr lang="it-IT" dirty="0" smtClean="0"/>
            </a:br>
            <a:r>
              <a:rPr lang="it-IT" dirty="0" smtClean="0"/>
              <a:t>Gestione di input-output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Fabio Massimo Zanzotto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slides</a:t>
            </a:r>
            <a:r>
              <a:rPr lang="it-IT" dirty="0" smtClean="0"/>
              <a:t> di Andrea Turbati)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85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Durante l’esecuzione di un programma </a:t>
            </a:r>
            <a:r>
              <a:rPr lang="it-IT" dirty="0" err="1" smtClean="0"/>
              <a:t>Prolog</a:t>
            </a:r>
            <a:r>
              <a:rPr lang="it-IT" dirty="0" smtClean="0"/>
              <a:t> sono sempre attivi due </a:t>
            </a:r>
            <a:r>
              <a:rPr lang="it-IT" dirty="0" err="1" smtClean="0"/>
              <a:t>stream</a:t>
            </a:r>
            <a:r>
              <a:rPr lang="it-IT" dirty="0" smtClean="0"/>
              <a:t> di dati, uno di input e uno di output:</a:t>
            </a:r>
          </a:p>
          <a:p>
            <a:pPr lvl="1"/>
            <a:r>
              <a:rPr lang="it-IT" dirty="0" err="1" smtClean="0"/>
              <a:t>Current</a:t>
            </a:r>
            <a:r>
              <a:rPr lang="it-IT" dirty="0" smtClean="0"/>
              <a:t> input </a:t>
            </a:r>
            <a:r>
              <a:rPr lang="it-IT" dirty="0" err="1" smtClean="0"/>
              <a:t>stream</a:t>
            </a:r>
            <a:endParaRPr lang="it-IT" dirty="0" smtClean="0"/>
          </a:p>
          <a:p>
            <a:pPr lvl="1"/>
            <a:r>
              <a:rPr lang="it-IT" dirty="0" err="1" smtClean="0"/>
              <a:t>Current</a:t>
            </a:r>
            <a:r>
              <a:rPr lang="it-IT" dirty="0" smtClean="0"/>
              <a:t> output </a:t>
            </a:r>
            <a:r>
              <a:rPr lang="it-IT" dirty="0" err="1" smtClean="0"/>
              <a:t>stream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Di norma questi due </a:t>
            </a:r>
            <a:r>
              <a:rPr lang="it-IT" dirty="0" err="1" smtClean="0"/>
              <a:t>stream</a:t>
            </a:r>
            <a:r>
              <a:rPr lang="it-IT" dirty="0" smtClean="0"/>
              <a:t> coincidono con la console utente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input/output </a:t>
            </a:r>
            <a:r>
              <a:rPr lang="it-IT" dirty="0" err="1" smtClean="0"/>
              <a:t>stream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59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possibile cambiare i due </a:t>
            </a:r>
            <a:r>
              <a:rPr lang="it-IT" dirty="0" err="1" smtClean="0"/>
              <a:t>stream</a:t>
            </a:r>
            <a:r>
              <a:rPr lang="it-IT" dirty="0" smtClean="0"/>
              <a:t> da utilizzare</a:t>
            </a:r>
          </a:p>
          <a:p>
            <a:endParaRPr lang="it-IT" dirty="0" smtClean="0"/>
          </a:p>
          <a:p>
            <a:r>
              <a:rPr lang="it-IT" dirty="0" err="1" smtClean="0"/>
              <a:t>see</a:t>
            </a:r>
            <a:r>
              <a:rPr lang="it-IT" dirty="0" smtClean="0"/>
              <a:t>(</a:t>
            </a:r>
            <a:r>
              <a:rPr lang="it-IT" dirty="0" err="1" smtClean="0"/>
              <a:t>Filename</a:t>
            </a:r>
            <a:r>
              <a:rPr lang="it-IT" dirty="0" smtClean="0"/>
              <a:t>).  setta il nuovo input </a:t>
            </a:r>
            <a:r>
              <a:rPr lang="it-IT" dirty="0" err="1" smtClean="0"/>
              <a:t>stream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seen</a:t>
            </a:r>
            <a:r>
              <a:rPr lang="it-IT" dirty="0" smtClean="0"/>
              <a:t>. chiude l’input </a:t>
            </a:r>
            <a:r>
              <a:rPr lang="it-IT" dirty="0" err="1" smtClean="0"/>
              <a:t>stream</a:t>
            </a:r>
            <a:r>
              <a:rPr lang="it-IT" dirty="0" smtClean="0"/>
              <a:t> corrente</a:t>
            </a:r>
          </a:p>
          <a:p>
            <a:endParaRPr lang="it-IT" dirty="0" smtClean="0"/>
          </a:p>
          <a:p>
            <a:r>
              <a:rPr lang="it-IT" dirty="0" err="1" smtClean="0"/>
              <a:t>tell</a:t>
            </a:r>
            <a:r>
              <a:rPr lang="it-IT" dirty="0" smtClean="0"/>
              <a:t>(</a:t>
            </a:r>
            <a:r>
              <a:rPr lang="it-IT" dirty="0" err="1" smtClean="0"/>
              <a:t>filename</a:t>
            </a:r>
            <a:r>
              <a:rPr lang="it-IT" dirty="0" smtClean="0"/>
              <a:t>). setta il nuovo output </a:t>
            </a:r>
            <a:r>
              <a:rPr lang="it-IT" dirty="0" err="1" smtClean="0"/>
              <a:t>stream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told</a:t>
            </a:r>
            <a:r>
              <a:rPr lang="it-IT" dirty="0" smtClean="0"/>
              <a:t>. chiude l’output </a:t>
            </a:r>
            <a:r>
              <a:rPr lang="it-IT" dirty="0" err="1" smtClean="0"/>
              <a:t>stream</a:t>
            </a:r>
            <a:r>
              <a:rPr lang="it-IT" dirty="0" smtClean="0"/>
              <a:t> corrente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Input/output </a:t>
            </a:r>
            <a:r>
              <a:rPr lang="it-IT" dirty="0" err="1" smtClean="0"/>
              <a:t>stream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possibile avere più </a:t>
            </a:r>
            <a:r>
              <a:rPr lang="it-IT" dirty="0" err="1" smtClean="0"/>
              <a:t>stream</a:t>
            </a:r>
            <a:r>
              <a:rPr lang="it-IT" dirty="0" smtClean="0"/>
              <a:t> aperti, ma solo 2 sono gli </a:t>
            </a:r>
            <a:r>
              <a:rPr lang="it-IT" dirty="0" err="1" smtClean="0"/>
              <a:t>stream</a:t>
            </a:r>
            <a:r>
              <a:rPr lang="it-IT" dirty="0" smtClean="0"/>
              <a:t> correnti di input e di output</a:t>
            </a:r>
          </a:p>
          <a:p>
            <a:endParaRPr lang="it-IT" dirty="0" smtClean="0"/>
          </a:p>
          <a:p>
            <a:r>
              <a:rPr lang="it-IT" dirty="0" smtClean="0"/>
              <a:t>Per aprire uno </a:t>
            </a:r>
            <a:r>
              <a:rPr lang="it-IT" dirty="0" err="1" smtClean="0"/>
              <a:t>stream</a:t>
            </a:r>
            <a:r>
              <a:rPr lang="it-IT" dirty="0" smtClean="0"/>
              <a:t>:</a:t>
            </a:r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b="1" dirty="0" smtClean="0"/>
              <a:t>open</a:t>
            </a:r>
            <a:r>
              <a:rPr lang="it-IT" dirty="0" smtClean="0"/>
              <a:t>(</a:t>
            </a:r>
            <a:r>
              <a:rPr lang="it-IT" i="1" dirty="0" err="1" smtClean="0"/>
              <a:t>+SrcDest</a:t>
            </a:r>
            <a:r>
              <a:rPr lang="it-IT" i="1" dirty="0" smtClean="0"/>
              <a:t>, </a:t>
            </a:r>
            <a:r>
              <a:rPr lang="it-IT" i="1" dirty="0" err="1" smtClean="0"/>
              <a:t>+Mode</a:t>
            </a:r>
            <a:r>
              <a:rPr lang="it-IT" i="1" dirty="0" smtClean="0"/>
              <a:t>, ?</a:t>
            </a:r>
            <a:r>
              <a:rPr lang="it-IT" i="1" dirty="0" err="1" smtClean="0"/>
              <a:t>Stream</a:t>
            </a:r>
            <a:r>
              <a:rPr lang="it-IT" dirty="0" smtClean="0"/>
              <a:t>)</a:t>
            </a:r>
          </a:p>
          <a:p>
            <a:pPr lvl="1">
              <a:buNone/>
            </a:pPr>
            <a:endParaRPr lang="it-IT" dirty="0" smtClean="0"/>
          </a:p>
          <a:p>
            <a:r>
              <a:rPr lang="it-IT" dirty="0" smtClean="0"/>
              <a:t>La variabile </a:t>
            </a:r>
            <a:r>
              <a:rPr lang="it-IT" dirty="0" err="1" smtClean="0"/>
              <a:t>Stream</a:t>
            </a:r>
            <a:r>
              <a:rPr lang="it-IT" dirty="0" smtClean="0"/>
              <a:t> conterrà lo </a:t>
            </a:r>
            <a:r>
              <a:rPr lang="it-IT" dirty="0" err="1" smtClean="0"/>
              <a:t>stream</a:t>
            </a:r>
            <a:r>
              <a:rPr lang="it-IT" dirty="0" smtClean="0"/>
              <a:t> aperto e verrà passata ai predicati che  hanno bisogno di interagire con esso (lettura o scrittura)</a:t>
            </a:r>
          </a:p>
          <a:p>
            <a:pPr lvl="1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Apertura di uno </a:t>
            </a:r>
            <a:r>
              <a:rPr lang="it-IT" dirty="0" err="1" smtClean="0"/>
              <a:t>stream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3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open</a:t>
            </a:r>
            <a:r>
              <a:rPr lang="it-IT" dirty="0" smtClean="0"/>
              <a:t>(</a:t>
            </a:r>
            <a:r>
              <a:rPr lang="it-IT" i="1" dirty="0" err="1" smtClean="0"/>
              <a:t>+SrcDest</a:t>
            </a:r>
            <a:r>
              <a:rPr lang="it-IT" i="1" dirty="0" smtClean="0"/>
              <a:t>, </a:t>
            </a:r>
            <a:r>
              <a:rPr lang="it-IT" i="1" dirty="0" err="1" smtClean="0"/>
              <a:t>+Mode</a:t>
            </a:r>
            <a:r>
              <a:rPr lang="it-IT" i="1" dirty="0" smtClean="0"/>
              <a:t>, ?</a:t>
            </a:r>
            <a:r>
              <a:rPr lang="it-IT" i="1" dirty="0" err="1" smtClean="0"/>
              <a:t>Stream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err="1" smtClean="0"/>
              <a:t>SrcDest</a:t>
            </a:r>
            <a:r>
              <a:rPr lang="it-IT" dirty="0" smtClean="0"/>
              <a:t> è l’identificativo dello </a:t>
            </a:r>
            <a:r>
              <a:rPr lang="it-IT" dirty="0" err="1" smtClean="0"/>
              <a:t>stream</a:t>
            </a:r>
            <a:r>
              <a:rPr lang="it-IT" dirty="0" smtClean="0"/>
              <a:t> da aprire (di solito il </a:t>
            </a:r>
            <a:r>
              <a:rPr lang="it-IT" dirty="0" err="1" smtClean="0"/>
              <a:t>path</a:t>
            </a:r>
            <a:r>
              <a:rPr lang="it-IT" dirty="0" smtClean="0"/>
              <a:t> di un file)</a:t>
            </a:r>
          </a:p>
          <a:p>
            <a:endParaRPr lang="it-IT" dirty="0" smtClean="0"/>
          </a:p>
          <a:p>
            <a:r>
              <a:rPr lang="it-IT" dirty="0" smtClean="0"/>
              <a:t>Mode:</a:t>
            </a:r>
          </a:p>
          <a:p>
            <a:pPr lvl="1"/>
            <a:r>
              <a:rPr lang="en-US" dirty="0" smtClean="0"/>
              <a:t>read 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append (</a:t>
            </a:r>
            <a:r>
              <a:rPr lang="en-US" dirty="0" err="1" smtClean="0"/>
              <a:t>scrittura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fine del file)</a:t>
            </a:r>
          </a:p>
          <a:p>
            <a:pPr lvl="1"/>
            <a:r>
              <a:rPr lang="en-US" dirty="0" smtClean="0"/>
              <a:t>update (</a:t>
            </a:r>
            <a:r>
              <a:rPr lang="en-US" dirty="0" err="1" smtClean="0"/>
              <a:t>scrittura</a:t>
            </a:r>
            <a:r>
              <a:rPr lang="en-US" dirty="0" smtClean="0"/>
              <a:t> </a:t>
            </a:r>
            <a:r>
              <a:rPr lang="en-US" dirty="0" err="1" smtClean="0"/>
              <a:t>dall’inizio</a:t>
            </a:r>
            <a:r>
              <a:rPr lang="en-US" dirty="0" smtClean="0"/>
              <a:t> del file)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2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leggere dall’input </a:t>
            </a:r>
            <a:r>
              <a:rPr lang="it-IT" dirty="0" err="1" smtClean="0"/>
              <a:t>stream</a:t>
            </a:r>
            <a:r>
              <a:rPr lang="it-IT" dirty="0" smtClean="0"/>
              <a:t> un termine si può usare </a:t>
            </a:r>
            <a:r>
              <a:rPr lang="it-IT" i="1" dirty="0" err="1" smtClean="0"/>
              <a:t>read</a:t>
            </a:r>
            <a:r>
              <a:rPr lang="it-IT" i="1" dirty="0" smtClean="0"/>
              <a:t>/1 </a:t>
            </a:r>
            <a:r>
              <a:rPr lang="it-IT" dirty="0" smtClean="0"/>
              <a:t>o </a:t>
            </a:r>
            <a:r>
              <a:rPr lang="it-IT" i="1" dirty="0" err="1" smtClean="0"/>
              <a:t>read</a:t>
            </a:r>
            <a:r>
              <a:rPr lang="it-IT" i="1" dirty="0" smtClean="0"/>
              <a:t>/2</a:t>
            </a:r>
          </a:p>
          <a:p>
            <a:pPr lvl="1"/>
            <a:r>
              <a:rPr lang="it-IT" b="1" dirty="0" err="1" smtClean="0"/>
              <a:t>read</a:t>
            </a:r>
            <a:r>
              <a:rPr lang="it-IT" dirty="0" smtClean="0"/>
              <a:t>(</a:t>
            </a:r>
            <a:r>
              <a:rPr lang="it-IT" i="1" dirty="0" err="1" smtClean="0"/>
              <a:t>-Term</a:t>
            </a:r>
            <a:r>
              <a:rPr lang="it-IT" dirty="0" smtClean="0"/>
              <a:t>)</a:t>
            </a:r>
          </a:p>
          <a:p>
            <a:pPr lvl="1"/>
            <a:r>
              <a:rPr lang="it-IT" b="1" dirty="0" err="1" smtClean="0"/>
              <a:t>read</a:t>
            </a:r>
            <a:r>
              <a:rPr lang="it-IT" dirty="0" smtClean="0"/>
              <a:t>(</a:t>
            </a:r>
            <a:r>
              <a:rPr lang="it-IT" i="1" dirty="0" err="1" smtClean="0"/>
              <a:t>+Stream</a:t>
            </a:r>
            <a:r>
              <a:rPr lang="it-IT" i="1" dirty="0" smtClean="0"/>
              <a:t>, </a:t>
            </a:r>
            <a:r>
              <a:rPr lang="it-IT" i="1" dirty="0" err="1" smtClean="0"/>
              <a:t>-Term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read</a:t>
            </a:r>
            <a:r>
              <a:rPr lang="it-IT" dirty="0" smtClean="0"/>
              <a:t> legge dei termini che finiscono con il punto (ma in </a:t>
            </a:r>
            <a:r>
              <a:rPr lang="it-IT" dirty="0" err="1" smtClean="0"/>
              <a:t>Term</a:t>
            </a:r>
            <a:r>
              <a:rPr lang="it-IT" dirty="0" smtClean="0"/>
              <a:t> non mette il punto 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Per scrivere un termine sull’output </a:t>
            </a:r>
            <a:r>
              <a:rPr lang="it-IT" dirty="0" err="1" smtClean="0"/>
              <a:t>stream</a:t>
            </a:r>
            <a:r>
              <a:rPr lang="it-IT" dirty="0" smtClean="0"/>
              <a:t> si può usare </a:t>
            </a:r>
            <a:r>
              <a:rPr lang="it-IT" i="1" dirty="0" err="1" smtClean="0"/>
              <a:t>write</a:t>
            </a:r>
            <a:r>
              <a:rPr lang="it-IT" i="1" dirty="0" smtClean="0"/>
              <a:t>/1</a:t>
            </a:r>
            <a:r>
              <a:rPr lang="it-IT" dirty="0" smtClean="0"/>
              <a:t> o </a:t>
            </a:r>
            <a:r>
              <a:rPr lang="it-IT" i="1" dirty="0" err="1" smtClean="0"/>
              <a:t>write</a:t>
            </a:r>
            <a:r>
              <a:rPr lang="it-IT" i="1" dirty="0" smtClean="0"/>
              <a:t>/2</a:t>
            </a:r>
            <a:endParaRPr lang="it-IT" dirty="0" smtClean="0"/>
          </a:p>
          <a:p>
            <a:pPr lvl="1"/>
            <a:r>
              <a:rPr lang="it-IT" b="1" dirty="0" err="1" smtClean="0"/>
              <a:t>write</a:t>
            </a:r>
            <a:r>
              <a:rPr lang="it-IT" dirty="0" smtClean="0"/>
              <a:t>(</a:t>
            </a:r>
            <a:r>
              <a:rPr lang="it-IT" i="1" dirty="0" err="1" smtClean="0"/>
              <a:t>+Term</a:t>
            </a:r>
            <a:r>
              <a:rPr lang="it-IT" dirty="0" smtClean="0"/>
              <a:t>)	</a:t>
            </a:r>
          </a:p>
          <a:p>
            <a:pPr lvl="1"/>
            <a:r>
              <a:rPr lang="it-IT" b="1" dirty="0" err="1" smtClean="0"/>
              <a:t>write</a:t>
            </a:r>
            <a:r>
              <a:rPr lang="it-IT" dirty="0" smtClean="0"/>
              <a:t>(</a:t>
            </a:r>
            <a:r>
              <a:rPr lang="it-IT" i="1" dirty="0" err="1" smtClean="0"/>
              <a:t>+Stream</a:t>
            </a:r>
            <a:r>
              <a:rPr lang="it-IT" i="1" dirty="0" smtClean="0"/>
              <a:t>, </a:t>
            </a:r>
            <a:r>
              <a:rPr lang="it-IT" i="1" dirty="0" err="1" smtClean="0"/>
              <a:t>+Term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read</a:t>
            </a:r>
            <a:r>
              <a:rPr lang="it-IT" dirty="0" smtClean="0"/>
              <a:t> e </a:t>
            </a:r>
            <a:r>
              <a:rPr lang="it-IT" dirty="0" err="1" smtClean="0"/>
              <a:t>write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8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Vedere l’esempio contenuto in prolog-5.pl</a:t>
            </a:r>
          </a:p>
          <a:p>
            <a:endParaRPr lang="it-IT" dirty="0" smtClean="0"/>
          </a:p>
          <a:p>
            <a:r>
              <a:rPr lang="it-IT" dirty="0" smtClean="0"/>
              <a:t>Il file di input deve contenere dei termini, senza spazi, che terminano con dei punti</a:t>
            </a:r>
          </a:p>
          <a:p>
            <a:endParaRPr lang="it-IT" dirty="0" smtClean="0"/>
          </a:p>
          <a:p>
            <a:r>
              <a:rPr lang="it-IT" dirty="0" smtClean="0"/>
              <a:t>Il file di output conterrà la lista dei termini trovati nel primo file (esclusi i punti alla fine) e tale lista viene messa un termine per riga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open/</a:t>
            </a:r>
            <a:r>
              <a:rPr lang="it-IT" dirty="0" err="1" smtClean="0"/>
              <a:t>read</a:t>
            </a:r>
            <a:r>
              <a:rPr lang="it-IT" dirty="0" smtClean="0"/>
              <a:t>/</a:t>
            </a:r>
            <a:r>
              <a:rPr lang="it-IT" dirty="0" err="1" smtClean="0"/>
              <a:t>write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55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cube:-</a:t>
            </a:r>
          </a:p>
          <a:p>
            <a:pPr>
              <a:buNone/>
            </a:pPr>
            <a:r>
              <a:rPr lang="en-US" dirty="0" smtClean="0"/>
              <a:t>	write('Next number, please:'),</a:t>
            </a:r>
          </a:p>
          <a:p>
            <a:pPr>
              <a:buNone/>
            </a:pPr>
            <a:r>
              <a:rPr lang="en-US" dirty="0" smtClean="0"/>
              <a:t>	read(X),</a:t>
            </a:r>
          </a:p>
          <a:p>
            <a:pPr>
              <a:buNone/>
            </a:pPr>
            <a:r>
              <a:rPr lang="en-US" dirty="0" smtClean="0"/>
              <a:t>	process(X).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process(stop):-</a:t>
            </a:r>
          </a:p>
          <a:p>
            <a:pPr>
              <a:buNone/>
            </a:pPr>
            <a:r>
              <a:rPr lang="en-US" dirty="0" smtClean="0"/>
              <a:t>	!.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process(N):-</a:t>
            </a:r>
          </a:p>
          <a:p>
            <a:pPr>
              <a:buNone/>
            </a:pPr>
            <a:r>
              <a:rPr lang="en-US" dirty="0" smtClean="0"/>
              <a:t>	C is N**3,</a:t>
            </a:r>
          </a:p>
          <a:p>
            <a:pPr>
              <a:buNone/>
            </a:pPr>
            <a:r>
              <a:rPr lang="en-US" dirty="0" smtClean="0"/>
              <a:t>	write('Cube of '), write(N),write(' is '),</a:t>
            </a:r>
          </a:p>
          <a:p>
            <a:pPr>
              <a:buNone/>
            </a:pPr>
            <a:r>
              <a:rPr lang="en-US" dirty="0" smtClean="0"/>
              <a:t>	write(C),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cube.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</a:t>
            </a:r>
            <a:r>
              <a:rPr lang="it-IT" dirty="0" err="1" smtClean="0"/>
              <a:t>read</a:t>
            </a:r>
            <a:r>
              <a:rPr lang="it-IT" dirty="0" smtClean="0"/>
              <a:t>/</a:t>
            </a:r>
            <a:r>
              <a:rPr lang="it-IT" dirty="0" err="1" smtClean="0"/>
              <a:t>write</a:t>
            </a:r>
            <a:r>
              <a:rPr lang="it-IT" dirty="0" smtClean="0"/>
              <a:t> console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96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processFile</a:t>
            </a:r>
            <a:r>
              <a:rPr lang="en-US" dirty="0" smtClean="0"/>
              <a:t>(File):-</a:t>
            </a:r>
          </a:p>
          <a:p>
            <a:pPr>
              <a:buNone/>
            </a:pPr>
            <a:r>
              <a:rPr lang="en-US" dirty="0" smtClean="0"/>
              <a:t>	see(File),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processFile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seen.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processFile</a:t>
            </a:r>
            <a:r>
              <a:rPr lang="en-US" dirty="0" smtClean="0"/>
              <a:t> :-</a:t>
            </a:r>
          </a:p>
          <a:p>
            <a:pPr>
              <a:buNone/>
            </a:pPr>
            <a:r>
              <a:rPr lang="en-US" dirty="0" smtClean="0"/>
              <a:t>	read(Query),</a:t>
            </a:r>
          </a:p>
          <a:p>
            <a:pPr>
              <a:buNone/>
            </a:pPr>
            <a:r>
              <a:rPr lang="en-US" dirty="0" smtClean="0"/>
              <a:t>	process(Query).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process(</a:t>
            </a:r>
            <a:r>
              <a:rPr lang="en-US" dirty="0" err="1" smtClean="0"/>
              <a:t>end_of_file</a:t>
            </a:r>
            <a:r>
              <a:rPr lang="en-US" dirty="0" smtClean="0"/>
              <a:t>):-</a:t>
            </a:r>
          </a:p>
          <a:p>
            <a:pPr>
              <a:buNone/>
            </a:pPr>
            <a:r>
              <a:rPr lang="en-US" dirty="0" smtClean="0"/>
              <a:t>	!.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process(Query):-</a:t>
            </a:r>
          </a:p>
          <a:p>
            <a:pPr>
              <a:buNone/>
            </a:pPr>
            <a:r>
              <a:rPr lang="en-US" dirty="0" smtClean="0"/>
              <a:t>	Query,</a:t>
            </a:r>
          </a:p>
          <a:p>
            <a:pPr>
              <a:buNone/>
            </a:pPr>
            <a:r>
              <a:rPr lang="en-US" dirty="0" smtClean="0"/>
              <a:t>	write(Query),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processFile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Eseguire delle </a:t>
            </a:r>
            <a:r>
              <a:rPr lang="it-IT" dirty="0" err="1" smtClean="0"/>
              <a:t>query</a:t>
            </a:r>
            <a:r>
              <a:rPr lang="it-IT" dirty="0" smtClean="0"/>
              <a:t> da un file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, oltre a leggere/scrivere i termini completi, è possibile leggere/scrivere un carattere alla volta</a:t>
            </a:r>
          </a:p>
          <a:p>
            <a:endParaRPr lang="it-IT" dirty="0" smtClean="0"/>
          </a:p>
          <a:p>
            <a:r>
              <a:rPr lang="it-IT" dirty="0" smtClean="0"/>
              <a:t>In alcuni casi questo è preferibile, perché permette di avere una maggiore libertà sul tipo di input da analizzare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Manipolare i singoli caratteri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58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leggere i singoli caratteri esistono i seguenti predicati:</a:t>
            </a:r>
          </a:p>
          <a:p>
            <a:pPr lvl="1"/>
            <a:r>
              <a:rPr lang="it-IT" dirty="0" err="1" smtClean="0"/>
              <a:t>get</a:t>
            </a:r>
            <a:r>
              <a:rPr lang="it-IT" dirty="0" smtClean="0"/>
              <a:t>/1 -&gt; </a:t>
            </a:r>
            <a:r>
              <a:rPr lang="it-IT" b="1" dirty="0" err="1" smtClean="0"/>
              <a:t>get</a:t>
            </a:r>
            <a:r>
              <a:rPr lang="it-IT" dirty="0" smtClean="0"/>
              <a:t>(</a:t>
            </a:r>
            <a:r>
              <a:rPr lang="it-IT" i="1" dirty="0" err="1" smtClean="0"/>
              <a:t>-Char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get</a:t>
            </a:r>
            <a:r>
              <a:rPr lang="it-IT" dirty="0" smtClean="0"/>
              <a:t>/2 -&gt; </a:t>
            </a:r>
            <a:r>
              <a:rPr lang="it-IT" b="1" dirty="0" err="1" smtClean="0"/>
              <a:t>get</a:t>
            </a:r>
            <a:r>
              <a:rPr lang="it-IT" dirty="0" smtClean="0"/>
              <a:t>(</a:t>
            </a:r>
            <a:r>
              <a:rPr lang="it-IT" i="1" dirty="0" err="1" smtClean="0"/>
              <a:t>+Stream</a:t>
            </a:r>
            <a:r>
              <a:rPr lang="it-IT" i="1" dirty="0" smtClean="0"/>
              <a:t>, </a:t>
            </a:r>
            <a:r>
              <a:rPr lang="it-IT" i="1" dirty="0" err="1" smtClean="0"/>
              <a:t>-Char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get0/1 -&gt; </a:t>
            </a:r>
            <a:r>
              <a:rPr lang="it-IT" b="1" dirty="0" smtClean="0"/>
              <a:t>get0</a:t>
            </a:r>
            <a:r>
              <a:rPr lang="it-IT" dirty="0" smtClean="0"/>
              <a:t>(</a:t>
            </a:r>
            <a:r>
              <a:rPr lang="it-IT" i="1" dirty="0" err="1" smtClean="0"/>
              <a:t>-Char</a:t>
            </a:r>
            <a:r>
              <a:rPr lang="it-IT" dirty="0" smtClean="0"/>
              <a:t>)   legge anche gli spazi</a:t>
            </a:r>
          </a:p>
          <a:p>
            <a:pPr lvl="1"/>
            <a:r>
              <a:rPr lang="it-IT" dirty="0" smtClean="0"/>
              <a:t>get0/2 -&gt; </a:t>
            </a:r>
            <a:r>
              <a:rPr lang="it-IT" b="1" dirty="0" smtClean="0"/>
              <a:t>get0</a:t>
            </a:r>
            <a:r>
              <a:rPr lang="it-IT" dirty="0" smtClean="0"/>
              <a:t>(</a:t>
            </a:r>
            <a:r>
              <a:rPr lang="it-IT" i="1" dirty="0" err="1" smtClean="0"/>
              <a:t>+Stream</a:t>
            </a:r>
            <a:r>
              <a:rPr lang="it-IT" i="1" dirty="0" smtClean="0"/>
              <a:t>, </a:t>
            </a:r>
            <a:r>
              <a:rPr lang="it-IT" i="1" dirty="0" err="1" smtClean="0"/>
              <a:t>-Char</a:t>
            </a:r>
            <a:r>
              <a:rPr lang="it-IT" dirty="0" smtClean="0"/>
              <a:t>)</a:t>
            </a:r>
          </a:p>
          <a:p>
            <a:r>
              <a:rPr lang="it-IT" dirty="0" smtClean="0"/>
              <a:t>Per scrivere</a:t>
            </a:r>
          </a:p>
          <a:p>
            <a:pPr lvl="1"/>
            <a:r>
              <a:rPr lang="it-IT" dirty="0" smtClean="0"/>
              <a:t>put/1 -&gt;</a:t>
            </a:r>
            <a:r>
              <a:rPr lang="it-IT" b="1" dirty="0" smtClean="0"/>
              <a:t> put</a:t>
            </a:r>
            <a:r>
              <a:rPr lang="it-IT" dirty="0" smtClean="0"/>
              <a:t>(</a:t>
            </a:r>
            <a:r>
              <a:rPr lang="it-IT" i="1" dirty="0" err="1" smtClean="0"/>
              <a:t>+Char</a:t>
            </a:r>
            <a:r>
              <a:rPr lang="it-IT" dirty="0" smtClean="0"/>
              <a:t>)</a:t>
            </a:r>
            <a:endParaRPr lang="it-IT" b="1" dirty="0" smtClean="0"/>
          </a:p>
          <a:p>
            <a:pPr lvl="1"/>
            <a:r>
              <a:rPr lang="it-IT" dirty="0" smtClean="0"/>
              <a:t>put/2 -&gt; </a:t>
            </a:r>
            <a:r>
              <a:rPr lang="it-IT" b="1" dirty="0" smtClean="0"/>
              <a:t>put</a:t>
            </a:r>
            <a:r>
              <a:rPr lang="it-IT" dirty="0" smtClean="0"/>
              <a:t>(</a:t>
            </a:r>
            <a:r>
              <a:rPr lang="it-IT" i="1" dirty="0" err="1" smtClean="0"/>
              <a:t>+Stream</a:t>
            </a:r>
            <a:r>
              <a:rPr lang="it-IT" i="1" dirty="0" smtClean="0"/>
              <a:t>, </a:t>
            </a:r>
            <a:r>
              <a:rPr lang="it-IT" i="1" dirty="0" err="1" smtClean="0"/>
              <a:t>+Char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ATTENZIONE: tutte queste funzioni lavorano con il codice ASCII dei caratteri (0-127)</a:t>
            </a:r>
          </a:p>
          <a:p>
            <a:pPr lvl="1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Manipolare i singoli caratteri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8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Ricordando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!</a:t>
            </a:r>
          </a:p>
          <a:p>
            <a:pPr marL="0" indent="0">
              <a:buNone/>
            </a:pPr>
            <a:r>
              <a:rPr lang="it-IT" dirty="0" err="1" smtClean="0"/>
              <a:t>fail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true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assert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retract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2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copiare interamente un file generico non si può usare la </a:t>
            </a:r>
            <a:r>
              <a:rPr lang="it-IT" dirty="0" err="1" smtClean="0"/>
              <a:t>read</a:t>
            </a:r>
            <a:r>
              <a:rPr lang="it-IT" dirty="0" smtClean="0"/>
              <a:t>, perché si aspetta dei termini con il punto finale</a:t>
            </a:r>
          </a:p>
          <a:p>
            <a:endParaRPr lang="it-IT" dirty="0" smtClean="0"/>
          </a:p>
          <a:p>
            <a:r>
              <a:rPr lang="it-IT" dirty="0" smtClean="0"/>
              <a:t>La get0 invece non ha questa limitazione, lavora sui singoli caratteri</a:t>
            </a:r>
          </a:p>
          <a:p>
            <a:endParaRPr lang="it-IT" dirty="0" smtClean="0"/>
          </a:p>
          <a:p>
            <a:r>
              <a:rPr lang="it-IT" dirty="0" smtClean="0"/>
              <a:t>Vedere nel file prolog-5.pl la regola </a:t>
            </a:r>
            <a:r>
              <a:rPr lang="it-IT" dirty="0" err="1" smtClean="0"/>
              <a:t>cloneFile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copiare un file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92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certi casi è richiesto di trasformare una sequenza di caratteri in un atomo</a:t>
            </a:r>
          </a:p>
          <a:p>
            <a:endParaRPr lang="it-IT" dirty="0" smtClean="0"/>
          </a:p>
          <a:p>
            <a:r>
              <a:rPr lang="it-IT" dirty="0" smtClean="0"/>
              <a:t>Il predicato </a:t>
            </a:r>
            <a:r>
              <a:rPr lang="it-IT" b="1" dirty="0" err="1" smtClean="0"/>
              <a:t>name</a:t>
            </a:r>
            <a:r>
              <a:rPr lang="it-IT" dirty="0" smtClean="0"/>
              <a:t> fa proprio questo:</a:t>
            </a:r>
          </a:p>
          <a:p>
            <a:pPr lvl="1"/>
            <a:r>
              <a:rPr lang="it-IT" b="1" dirty="0" err="1" smtClean="0"/>
              <a:t>name</a:t>
            </a:r>
            <a:r>
              <a:rPr lang="it-IT" dirty="0" smtClean="0"/>
              <a:t>(</a:t>
            </a:r>
            <a:r>
              <a:rPr lang="it-IT" i="1" dirty="0" smtClean="0"/>
              <a:t>?</a:t>
            </a:r>
            <a:r>
              <a:rPr lang="it-IT" i="1" dirty="0" err="1" smtClean="0"/>
              <a:t>AtomOrInt</a:t>
            </a:r>
            <a:r>
              <a:rPr lang="it-IT" i="1" dirty="0" smtClean="0"/>
              <a:t>, ?</a:t>
            </a:r>
            <a:r>
              <a:rPr lang="it-IT" i="1" dirty="0" err="1" smtClean="0"/>
              <a:t>String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String</a:t>
            </a:r>
            <a:r>
              <a:rPr lang="it-IT" dirty="0" smtClean="0"/>
              <a:t> è la lista di caratteri (codici ASCII) che uniti insieme danno l’atomo </a:t>
            </a:r>
            <a:r>
              <a:rPr lang="it-IT" dirty="0" err="1" smtClean="0"/>
              <a:t>AtomOrInt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name</a:t>
            </a:r>
            <a:r>
              <a:rPr lang="it-IT" dirty="0" smtClean="0"/>
              <a:t>(zx232, [122,120,50,51,50]).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Costruire e scomporre gli atomi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95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Usando la </a:t>
            </a:r>
            <a:r>
              <a:rPr lang="it-IT" b="1" dirty="0" err="1" smtClean="0"/>
              <a:t>name</a:t>
            </a:r>
            <a:r>
              <a:rPr lang="it-IT" b="1" dirty="0" smtClean="0"/>
              <a:t> </a:t>
            </a:r>
            <a:r>
              <a:rPr lang="it-IT" dirty="0" smtClean="0"/>
              <a:t>è possibile creare dei nuovi atomi a partire da atomi già esistenti, scomponendoli nei caratteri ASCII corrispondenti e poi riunendoli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newAtom</a:t>
            </a:r>
            <a:r>
              <a:rPr lang="it-IT" dirty="0" smtClean="0"/>
              <a:t>(Atom1, Atom2, </a:t>
            </a:r>
            <a:r>
              <a:rPr lang="it-IT" dirty="0" err="1" smtClean="0"/>
              <a:t>NewAtom</a:t>
            </a:r>
            <a:r>
              <a:rPr lang="it-IT" dirty="0" smtClean="0"/>
              <a:t>):-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name</a:t>
            </a:r>
            <a:r>
              <a:rPr lang="it-IT" dirty="0" smtClean="0"/>
              <a:t>(Atom1, List1),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name</a:t>
            </a:r>
            <a:r>
              <a:rPr lang="it-IT" dirty="0" smtClean="0"/>
              <a:t>(Atom2, List2),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append</a:t>
            </a:r>
            <a:r>
              <a:rPr lang="it-IT" dirty="0" smtClean="0"/>
              <a:t>(List1, List2, </a:t>
            </a:r>
            <a:r>
              <a:rPr lang="it-IT" dirty="0" err="1" smtClean="0"/>
              <a:t>NewList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name</a:t>
            </a:r>
            <a:r>
              <a:rPr lang="it-IT" dirty="0" smtClean="0"/>
              <a:t>(</a:t>
            </a:r>
            <a:r>
              <a:rPr lang="it-IT" dirty="0" err="1" smtClean="0"/>
              <a:t>NewAtom</a:t>
            </a:r>
            <a:r>
              <a:rPr lang="it-IT" dirty="0" smtClean="0"/>
              <a:t>, </a:t>
            </a:r>
            <a:r>
              <a:rPr lang="it-IT" dirty="0" err="1" smtClean="0"/>
              <a:t>NewList</a:t>
            </a:r>
            <a:r>
              <a:rPr lang="it-IT" dirty="0" smtClean="0"/>
              <a:t>).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Costruire e scomporre gli atomi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Dividere le parole in una frase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Prelevando</a:t>
            </a:r>
            <a:r>
              <a:rPr lang="en-US" dirty="0" smtClean="0"/>
              <a:t> da input, </a:t>
            </a:r>
            <a:r>
              <a:rPr lang="en-US" dirty="0" err="1" smtClean="0"/>
              <a:t>generare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predicato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/*</a:t>
            </a:r>
            <a:r>
              <a:rPr lang="en-US" dirty="0" err="1" smtClean="0"/>
              <a:t>getsentence</a:t>
            </a:r>
            <a:r>
              <a:rPr lang="en-US" dirty="0"/>
              <a:t>( Wordlist</a:t>
            </a:r>
            <a:r>
              <a:rPr lang="en-US" dirty="0" smtClean="0"/>
              <a:t>)*/</a:t>
            </a:r>
          </a:p>
          <a:p>
            <a:pPr marL="0" indent="0">
              <a:buNone/>
            </a:pPr>
            <a:r>
              <a:rPr lang="en-US" dirty="0" err="1" smtClean="0"/>
              <a:t>vero</a:t>
            </a:r>
            <a:r>
              <a:rPr lang="en-US" dirty="0" smtClean="0"/>
              <a:t> se in input </a:t>
            </a:r>
            <a:r>
              <a:rPr lang="en-US" dirty="0" err="1" smtClean="0"/>
              <a:t>c’è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caratteri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 col </a:t>
            </a:r>
            <a:r>
              <a:rPr lang="en-US" dirty="0" err="1" smtClean="0"/>
              <a:t>punto</a:t>
            </a:r>
            <a:r>
              <a:rPr lang="en-US" dirty="0" smtClean="0"/>
              <a:t> e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è </a:t>
            </a:r>
            <a:r>
              <a:rPr lang="en-US" dirty="0" err="1" smtClean="0"/>
              <a:t>messa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parole.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Dividere le parole in una frase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getsentence</a:t>
            </a:r>
            <a:r>
              <a:rPr lang="en-US" sz="1800" dirty="0" smtClean="0"/>
              <a:t>( Wordlist)  :- get0( Char), </a:t>
            </a:r>
            <a:r>
              <a:rPr lang="en-US" sz="1800" dirty="0" err="1" smtClean="0"/>
              <a:t>getrest</a:t>
            </a:r>
            <a:r>
              <a:rPr lang="en-US" sz="1800" dirty="0" smtClean="0"/>
              <a:t>( Char, Wordlist).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getrest</a:t>
            </a:r>
            <a:r>
              <a:rPr lang="en-US" sz="1800" dirty="0" smtClean="0"/>
              <a:t>( 46, [] )  :-  !.         % End of sentence: 46 = ASCII for '.'</a:t>
            </a:r>
          </a:p>
          <a:p>
            <a:pPr marL="0" indent="0">
              <a:buNone/>
            </a:pPr>
            <a:r>
              <a:rPr lang="en-US" sz="1800" dirty="0" err="1" smtClean="0"/>
              <a:t>getrest</a:t>
            </a:r>
            <a:r>
              <a:rPr lang="en-US" sz="1800" dirty="0" smtClean="0"/>
              <a:t>( 32, Wordlist)  :-  !,    % 32 = ASCII for blank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getsentence</a:t>
            </a:r>
            <a:r>
              <a:rPr lang="en-US" sz="1800" dirty="0" smtClean="0"/>
              <a:t>( Wordlist).         % Skip the blank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getrest</a:t>
            </a:r>
            <a:r>
              <a:rPr lang="en-US" sz="1800" dirty="0" smtClean="0"/>
              <a:t>( Letter, [Word | Wordlist] )  :-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getletters</a:t>
            </a:r>
            <a:r>
              <a:rPr lang="en-US" sz="1800" dirty="0" smtClean="0"/>
              <a:t>( Letter, Letters, </a:t>
            </a:r>
            <a:r>
              <a:rPr lang="en-US" sz="1800" dirty="0" err="1" smtClean="0"/>
              <a:t>Nextchar</a:t>
            </a:r>
            <a:r>
              <a:rPr lang="en-US" sz="1800" dirty="0" smtClean="0"/>
              <a:t>), % Read letters of current word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name( Word, Letters),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getrest</a:t>
            </a:r>
            <a:r>
              <a:rPr lang="en-US" sz="1800" dirty="0" smtClean="0"/>
              <a:t>( </a:t>
            </a:r>
            <a:r>
              <a:rPr lang="en-US" sz="1800" dirty="0" err="1" smtClean="0"/>
              <a:t>Nextchar</a:t>
            </a:r>
            <a:r>
              <a:rPr lang="en-US" sz="1800" dirty="0" smtClean="0"/>
              <a:t>, Wordlist).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getletters</a:t>
            </a:r>
            <a:r>
              <a:rPr lang="en-US" sz="1800" dirty="0" smtClean="0"/>
              <a:t>( 46, [], 46)  :-  !.      % End of word: 46 = full stop</a:t>
            </a:r>
          </a:p>
          <a:p>
            <a:pPr marL="0" indent="0">
              <a:buNone/>
            </a:pPr>
            <a:r>
              <a:rPr lang="en-US" sz="1800" dirty="0" err="1" smtClean="0"/>
              <a:t>getletters</a:t>
            </a:r>
            <a:r>
              <a:rPr lang="en-US" sz="1800" dirty="0" smtClean="0"/>
              <a:t>( 32, [], 32)  :-  !.      % End of word: 32 = blank</a:t>
            </a:r>
          </a:p>
          <a:p>
            <a:pPr marL="0" indent="0">
              <a:buNone/>
            </a:pPr>
            <a:r>
              <a:rPr lang="en-US" sz="1800" dirty="0" err="1" smtClean="0"/>
              <a:t>getletters</a:t>
            </a:r>
            <a:r>
              <a:rPr lang="en-US" sz="1800" dirty="0" smtClean="0"/>
              <a:t>( Let, [Let | Letters], </a:t>
            </a:r>
            <a:r>
              <a:rPr lang="en-US" sz="1800" dirty="0" err="1" smtClean="0"/>
              <a:t>Nextchar</a:t>
            </a:r>
            <a:r>
              <a:rPr lang="en-US" sz="1800" dirty="0" smtClean="0"/>
              <a:t>)  :- get0( Char),</a:t>
            </a:r>
            <a:r>
              <a:rPr lang="en-US" sz="1800" dirty="0" err="1" smtClean="0"/>
              <a:t>getletters</a:t>
            </a:r>
            <a:r>
              <a:rPr lang="en-US" sz="1800" dirty="0" smtClean="0"/>
              <a:t>( Char, Letters, </a:t>
            </a:r>
            <a:r>
              <a:rPr lang="en-US" sz="1800" dirty="0" err="1" smtClean="0"/>
              <a:t>Nextchar</a:t>
            </a:r>
            <a:r>
              <a:rPr lang="en-US" sz="1800" dirty="0" smtClean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0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Scrivere una regola che, presa una lista i cui elementi sono a loro volta delle liste, stampi su ogni riga gli elementi delle liste interne.</a:t>
            </a:r>
          </a:p>
          <a:p>
            <a:pPr lvl="1"/>
            <a:r>
              <a:rPr lang="it-IT" dirty="0" smtClean="0"/>
              <a:t>?- </a:t>
            </a:r>
            <a:r>
              <a:rPr lang="it-IT" dirty="0" err="1" smtClean="0"/>
              <a:t>stampaLista</a:t>
            </a:r>
            <a:r>
              <a:rPr lang="it-IT" dirty="0" smtClean="0"/>
              <a:t>([[1,a], [2,b]]).</a:t>
            </a:r>
          </a:p>
          <a:p>
            <a:pPr lvl="1"/>
            <a:r>
              <a:rPr lang="it-IT" dirty="0" smtClean="0"/>
              <a:t>1 a</a:t>
            </a:r>
          </a:p>
          <a:p>
            <a:pPr lvl="1"/>
            <a:r>
              <a:rPr lang="it-IT" dirty="0" smtClean="0"/>
              <a:t>2 b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Scrivere un programma che data una stringa in input (magari leggendola da un file) rimuova gli spazi multipli trasformandoli in spazi singoli. Farne due versioni:</a:t>
            </a:r>
          </a:p>
          <a:p>
            <a:pPr lvl="1"/>
            <a:r>
              <a:rPr lang="it-IT" dirty="0" smtClean="0"/>
              <a:t>Una sia con </a:t>
            </a:r>
            <a:r>
              <a:rPr lang="it-IT" dirty="0" err="1" smtClean="0"/>
              <a:t>get</a:t>
            </a:r>
            <a:r>
              <a:rPr lang="it-IT" dirty="0" smtClean="0"/>
              <a:t> che get0</a:t>
            </a:r>
          </a:p>
          <a:p>
            <a:pPr lvl="1"/>
            <a:r>
              <a:rPr lang="it-IT" dirty="0" smtClean="0"/>
              <a:t>Una solo con get0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9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Scrivere una regola che preso un nome al singolare lo converta nel suo plurale. Usare solo i nome che hanno un plurale regolare, come ad esempio:</a:t>
            </a:r>
          </a:p>
          <a:p>
            <a:pPr lvl="1"/>
            <a:r>
              <a:rPr lang="it-IT" dirty="0" smtClean="0"/>
              <a:t>rosa-&gt;rose </a:t>
            </a:r>
          </a:p>
          <a:p>
            <a:pPr lvl="1"/>
            <a:r>
              <a:rPr lang="it-IT" dirty="0" smtClean="0"/>
              <a:t>gatto -&gt; gatti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9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Realizzare </a:t>
            </a:r>
          </a:p>
          <a:p>
            <a:pPr marL="0" indent="0" algn="ctr">
              <a:buNone/>
            </a:pPr>
            <a:r>
              <a:rPr lang="it-IT" sz="2400" dirty="0" smtClean="0"/>
              <a:t>/*</a:t>
            </a:r>
            <a:r>
              <a:rPr lang="it-IT" sz="2400" dirty="0" err="1" smtClean="0"/>
              <a:t>duplicates</a:t>
            </a:r>
            <a:r>
              <a:rPr lang="it-IT" sz="2400" dirty="0" smtClean="0"/>
              <a:t>(</a:t>
            </a:r>
            <a:r>
              <a:rPr lang="it-IT" sz="2400" dirty="0" err="1" smtClean="0"/>
              <a:t>ListWithDuplicates,ListWithoutDuplicates</a:t>
            </a:r>
            <a:r>
              <a:rPr lang="it-IT" sz="2400" dirty="0" smtClean="0"/>
              <a:t>).*/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378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Trovare tutte le 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Talvolta potrebbe essere utile avere tutte le risposte ad una </a:t>
            </a:r>
            <a:r>
              <a:rPr lang="it-IT" dirty="0" err="1" smtClean="0"/>
              <a:t>query</a:t>
            </a:r>
            <a:r>
              <a:rPr lang="it-IT" dirty="0" smtClean="0"/>
              <a:t> su una lista.</a:t>
            </a:r>
          </a:p>
          <a:p>
            <a:pPr marL="0" indent="0">
              <a:buNone/>
            </a:pPr>
            <a:r>
              <a:rPr lang="it-IT" dirty="0" smtClean="0"/>
              <a:t>Esempio: </a:t>
            </a:r>
          </a:p>
          <a:p>
            <a:pPr marL="400050" lvl="1" indent="0">
              <a:buNone/>
            </a:pPr>
            <a:r>
              <a:rPr lang="it-IT" sz="2000" dirty="0" smtClean="0"/>
              <a:t>/*padre(PADRE,FIGLIO)*/</a:t>
            </a:r>
          </a:p>
          <a:p>
            <a:pPr marL="400050" lvl="1" indent="0">
              <a:buNone/>
            </a:pPr>
            <a:r>
              <a:rPr lang="it-IT" sz="2000" dirty="0" smtClean="0"/>
              <a:t>padre(</a:t>
            </a:r>
            <a:r>
              <a:rPr lang="it-IT" sz="2000" dirty="0" err="1" smtClean="0"/>
              <a:t>gino,pino</a:t>
            </a:r>
            <a:r>
              <a:rPr lang="it-IT" sz="2000" dirty="0" smtClean="0"/>
              <a:t>).</a:t>
            </a:r>
          </a:p>
          <a:p>
            <a:pPr marL="400050" lvl="1" indent="0">
              <a:buNone/>
            </a:pPr>
            <a:r>
              <a:rPr lang="it-IT" sz="2000" dirty="0" smtClean="0"/>
              <a:t>padre(</a:t>
            </a:r>
            <a:r>
              <a:rPr lang="it-IT" sz="2000" dirty="0" err="1" smtClean="0"/>
              <a:t>gino,rino</a:t>
            </a:r>
            <a:r>
              <a:rPr lang="it-IT" sz="2000" dirty="0" smtClean="0"/>
              <a:t>).</a:t>
            </a:r>
          </a:p>
          <a:p>
            <a:pPr marL="400050" lvl="1" indent="0">
              <a:buNone/>
            </a:pPr>
            <a:r>
              <a:rPr lang="it-IT" sz="2000" dirty="0" smtClean="0"/>
              <a:t>padre(</a:t>
            </a:r>
            <a:r>
              <a:rPr lang="it-IT" sz="2000" dirty="0" err="1" smtClean="0"/>
              <a:t>gino,dino</a:t>
            </a:r>
            <a:r>
              <a:rPr lang="it-IT" sz="2000" dirty="0" smtClean="0"/>
              <a:t>).</a:t>
            </a:r>
          </a:p>
          <a:p>
            <a:pPr marL="400050" lvl="1" indent="0">
              <a:buNone/>
            </a:pPr>
            <a:r>
              <a:rPr lang="it-IT" sz="2000" dirty="0" smtClean="0"/>
              <a:t>…</a:t>
            </a:r>
          </a:p>
          <a:p>
            <a:pPr marL="0" indent="0">
              <a:buNone/>
            </a:pPr>
            <a:r>
              <a:rPr lang="it-IT" dirty="0" smtClean="0"/>
              <a:t>Scrivere un predicato:</a:t>
            </a:r>
          </a:p>
          <a:p>
            <a:pPr marL="400050" lvl="1" indent="0">
              <a:buNone/>
            </a:pPr>
            <a:r>
              <a:rPr lang="it-IT" sz="2000" dirty="0" smtClean="0"/>
              <a:t>/*figli(PADRE,FIGLI)*/</a:t>
            </a:r>
          </a:p>
          <a:p>
            <a:pPr marL="400050" lvl="1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32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Possibile soluzione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dirty="0"/>
              <a:t>figli(X,Y):-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assert</a:t>
            </a:r>
            <a:r>
              <a:rPr lang="it-IT" sz="1800" dirty="0"/>
              <a:t>(</a:t>
            </a:r>
            <a:r>
              <a:rPr lang="it-IT" sz="1800" dirty="0" err="1"/>
              <a:t>figli_appoggio</a:t>
            </a:r>
            <a:r>
              <a:rPr lang="it-IT" sz="1800" dirty="0"/>
              <a:t>([])),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figli_w</a:t>
            </a:r>
            <a:r>
              <a:rPr lang="it-IT" sz="1800" dirty="0"/>
              <a:t>(X,Y).</a:t>
            </a:r>
          </a:p>
          <a:p>
            <a:pPr marL="0" indent="0">
              <a:buNone/>
            </a:pPr>
            <a:r>
              <a:rPr lang="it-IT" sz="1800" dirty="0"/>
              <a:t>	</a:t>
            </a:r>
          </a:p>
          <a:p>
            <a:pPr marL="0" indent="0">
              <a:buNone/>
            </a:pPr>
            <a:r>
              <a:rPr lang="it-IT" sz="1800" dirty="0" err="1"/>
              <a:t>figli_w</a:t>
            </a:r>
            <a:r>
              <a:rPr lang="it-IT" sz="1800" dirty="0"/>
              <a:t>(X,_):-</a:t>
            </a:r>
          </a:p>
          <a:p>
            <a:pPr marL="0" indent="0">
              <a:buNone/>
            </a:pPr>
            <a:r>
              <a:rPr lang="it-IT" sz="1800" dirty="0"/>
              <a:t>	padre(X,F),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figli_appoggio</a:t>
            </a:r>
            <a:r>
              <a:rPr lang="it-IT" sz="1800" dirty="0"/>
              <a:t>(Y),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assert</a:t>
            </a:r>
            <a:r>
              <a:rPr lang="it-IT" sz="1800" dirty="0"/>
              <a:t>(</a:t>
            </a:r>
            <a:r>
              <a:rPr lang="it-IT" sz="1800" dirty="0" err="1"/>
              <a:t>figli_appoggio</a:t>
            </a:r>
            <a:r>
              <a:rPr lang="it-IT" sz="1800" dirty="0"/>
              <a:t>([F|Y])),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retract</a:t>
            </a:r>
            <a:r>
              <a:rPr lang="it-IT" sz="1800" dirty="0"/>
              <a:t>(</a:t>
            </a:r>
            <a:r>
              <a:rPr lang="it-IT" sz="1800" dirty="0" err="1"/>
              <a:t>figli_appoggio</a:t>
            </a:r>
            <a:r>
              <a:rPr lang="it-IT" sz="1800" dirty="0"/>
              <a:t>(Y)),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fail</a:t>
            </a:r>
            <a:r>
              <a:rPr lang="it-IT" sz="1800" dirty="0"/>
              <a:t>.</a:t>
            </a:r>
          </a:p>
          <a:p>
            <a:pPr marL="0" indent="0">
              <a:buNone/>
            </a:pPr>
            <a:r>
              <a:rPr lang="it-IT" sz="1800" dirty="0"/>
              <a:t>	</a:t>
            </a:r>
          </a:p>
          <a:p>
            <a:pPr marL="0" indent="0">
              <a:buNone/>
            </a:pPr>
            <a:r>
              <a:rPr lang="it-IT" sz="1800" dirty="0" err="1"/>
              <a:t>figli_w</a:t>
            </a:r>
            <a:r>
              <a:rPr lang="it-IT" sz="1800" dirty="0"/>
              <a:t>(X,Y):-</a:t>
            </a:r>
          </a:p>
          <a:p>
            <a:pPr marL="0" indent="0">
              <a:buNone/>
            </a:pPr>
            <a:r>
              <a:rPr lang="it-IT" sz="1800" dirty="0"/>
              <a:t>	!,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figli_appoggio</a:t>
            </a:r>
            <a:r>
              <a:rPr lang="it-IT" sz="1800" dirty="0"/>
              <a:t>(Y),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err="1"/>
              <a:t>retract</a:t>
            </a:r>
            <a:r>
              <a:rPr lang="it-IT" sz="1800" dirty="0"/>
              <a:t>(</a:t>
            </a:r>
            <a:r>
              <a:rPr lang="it-IT" sz="1800" dirty="0" err="1"/>
              <a:t>figli_appoggio</a:t>
            </a:r>
            <a:r>
              <a:rPr lang="it-IT" sz="1800" dirty="0"/>
              <a:t>(Y)).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 err="1" smtClean="0"/>
              <a:t>prolog</a:t>
            </a:r>
            <a:r>
              <a:rPr lang="it-IT" dirty="0" smtClean="0"/>
              <a:t> fornisce queste </a:t>
            </a:r>
            <a:r>
              <a:rPr lang="it-IT" dirty="0" err="1" smtClean="0"/>
              <a:t>built</a:t>
            </a:r>
            <a:r>
              <a:rPr lang="it-IT" dirty="0" smtClean="0"/>
              <a:t>-in:</a:t>
            </a:r>
          </a:p>
          <a:p>
            <a:endParaRPr lang="it-IT" b="1" dirty="0" smtClean="0"/>
          </a:p>
          <a:p>
            <a:r>
              <a:rPr lang="it-IT" b="1" dirty="0" err="1" smtClean="0"/>
              <a:t>bagof</a:t>
            </a:r>
            <a:r>
              <a:rPr lang="it-IT" dirty="0" smtClean="0"/>
              <a:t>(</a:t>
            </a:r>
            <a:r>
              <a:rPr lang="it-IT" i="1" dirty="0" err="1" smtClean="0"/>
              <a:t>+Template</a:t>
            </a:r>
            <a:r>
              <a:rPr lang="it-IT" i="1" dirty="0" smtClean="0"/>
              <a:t>, :Goal, -Bag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b="1" dirty="0" err="1" smtClean="0"/>
              <a:t>setof</a:t>
            </a:r>
            <a:r>
              <a:rPr lang="it-IT" dirty="0" smtClean="0"/>
              <a:t>(</a:t>
            </a:r>
            <a:r>
              <a:rPr lang="it-IT" i="1" dirty="0" err="1" smtClean="0"/>
              <a:t>+Template</a:t>
            </a:r>
            <a:r>
              <a:rPr lang="it-IT" i="1" dirty="0" smtClean="0"/>
              <a:t>, </a:t>
            </a:r>
            <a:r>
              <a:rPr lang="it-IT" i="1" dirty="0" err="1" smtClean="0"/>
              <a:t>+Goal</a:t>
            </a:r>
            <a:r>
              <a:rPr lang="it-IT" i="1" dirty="0" smtClean="0"/>
              <a:t>, -Set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b="1" dirty="0" err="1" smtClean="0"/>
              <a:t>findall</a:t>
            </a:r>
            <a:r>
              <a:rPr lang="it-IT" dirty="0" smtClean="0"/>
              <a:t>(</a:t>
            </a:r>
            <a:r>
              <a:rPr lang="it-IT" i="1" dirty="0" err="1" smtClean="0"/>
              <a:t>+Template</a:t>
            </a:r>
            <a:r>
              <a:rPr lang="it-IT" i="1" dirty="0" smtClean="0"/>
              <a:t>, :Goal, -Bag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pPr lvl="1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bagof</a:t>
            </a:r>
            <a:r>
              <a:rPr lang="it-IT" dirty="0" smtClean="0"/>
              <a:t>, </a:t>
            </a:r>
            <a:r>
              <a:rPr lang="it-IT" dirty="0" err="1" smtClean="0"/>
              <a:t>setof</a:t>
            </a:r>
            <a:r>
              <a:rPr lang="it-IT" dirty="0" smtClean="0"/>
              <a:t>, </a:t>
            </a:r>
            <a:r>
              <a:rPr lang="it-IT" dirty="0" err="1" smtClean="0"/>
              <a:t>findall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79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Analizziamo il </a:t>
            </a:r>
            <a:r>
              <a:rPr lang="it-IT" dirty="0" err="1" smtClean="0"/>
              <a:t>bagof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/>
              <a:t>bagof</a:t>
            </a:r>
            <a:r>
              <a:rPr lang="it-IT" dirty="0"/>
              <a:t>(+</a:t>
            </a:r>
            <a:r>
              <a:rPr lang="it-IT" dirty="0" err="1"/>
              <a:t>Template</a:t>
            </a:r>
            <a:r>
              <a:rPr lang="it-IT" dirty="0"/>
              <a:t>, :Goal, -</a:t>
            </a:r>
            <a:r>
              <a:rPr lang="it-IT" dirty="0" err="1"/>
              <a:t>Bag</a:t>
            </a:r>
            <a:r>
              <a:rPr lang="it-IT" dirty="0"/>
              <a:t>)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Unify</a:t>
            </a:r>
            <a:r>
              <a:rPr lang="it-IT" dirty="0" smtClean="0"/>
              <a:t>  </a:t>
            </a:r>
            <a:r>
              <a:rPr lang="it-IT" dirty="0" err="1"/>
              <a:t>Bag</a:t>
            </a:r>
            <a:r>
              <a:rPr lang="it-IT" dirty="0"/>
              <a:t>  with the  </a:t>
            </a:r>
            <a:r>
              <a:rPr lang="it-IT" dirty="0" err="1"/>
              <a:t>alternatives</a:t>
            </a:r>
            <a:r>
              <a:rPr lang="it-IT" dirty="0"/>
              <a:t> of  </a:t>
            </a:r>
            <a:r>
              <a:rPr lang="it-IT" dirty="0" err="1"/>
              <a:t>Template</a:t>
            </a:r>
            <a:r>
              <a:rPr lang="it-IT" dirty="0"/>
              <a:t>,  </a:t>
            </a:r>
            <a:r>
              <a:rPr lang="it-IT" dirty="0" err="1"/>
              <a:t>if</a:t>
            </a:r>
            <a:r>
              <a:rPr lang="it-IT" dirty="0"/>
              <a:t> Goal  </a:t>
            </a:r>
            <a:r>
              <a:rPr lang="it-IT" dirty="0" err="1"/>
              <a:t>has</a:t>
            </a:r>
            <a:r>
              <a:rPr lang="it-IT" dirty="0"/>
              <a:t>  </a:t>
            </a:r>
            <a:r>
              <a:rPr lang="it-IT" dirty="0" smtClean="0"/>
              <a:t>free </a:t>
            </a:r>
            <a:r>
              <a:rPr lang="it-IT" dirty="0" err="1" smtClean="0"/>
              <a:t>variables</a:t>
            </a:r>
            <a:r>
              <a:rPr lang="it-IT" dirty="0" smtClean="0"/>
              <a:t>   </a:t>
            </a:r>
            <a:r>
              <a:rPr lang="it-IT" dirty="0" err="1"/>
              <a:t>besides</a:t>
            </a:r>
            <a:r>
              <a:rPr lang="it-IT" dirty="0"/>
              <a:t>  the 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 smtClean="0"/>
              <a:t>sharing</a:t>
            </a:r>
            <a:r>
              <a:rPr lang="it-IT" dirty="0" smtClean="0"/>
              <a:t>  </a:t>
            </a:r>
            <a:r>
              <a:rPr lang="it-IT" dirty="0"/>
              <a:t>with  </a:t>
            </a:r>
            <a:r>
              <a:rPr lang="it-IT" dirty="0" err="1"/>
              <a:t>Template</a:t>
            </a:r>
            <a:r>
              <a:rPr lang="it-IT" dirty="0"/>
              <a:t>   </a:t>
            </a:r>
            <a:r>
              <a:rPr lang="it-IT" dirty="0" err="1"/>
              <a:t>bagof</a:t>
            </a:r>
            <a:r>
              <a:rPr lang="it-IT" dirty="0"/>
              <a:t> 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backtrack</a:t>
            </a:r>
            <a:r>
              <a:rPr lang="it-IT" dirty="0" smtClean="0"/>
              <a:t>  </a:t>
            </a:r>
            <a:r>
              <a:rPr lang="it-IT" dirty="0"/>
              <a:t>over the </a:t>
            </a:r>
            <a:r>
              <a:rPr lang="it-IT" dirty="0" err="1"/>
              <a:t>alternatives</a:t>
            </a:r>
            <a:r>
              <a:rPr lang="it-IT" dirty="0"/>
              <a:t>  of </a:t>
            </a:r>
            <a:r>
              <a:rPr lang="it-IT" dirty="0" err="1"/>
              <a:t>these</a:t>
            </a:r>
            <a:r>
              <a:rPr lang="it-IT" dirty="0"/>
              <a:t> free </a:t>
            </a:r>
            <a:r>
              <a:rPr lang="it-IT" dirty="0" err="1"/>
              <a:t>variables</a:t>
            </a:r>
            <a:r>
              <a:rPr lang="it-IT" dirty="0"/>
              <a:t>,  </a:t>
            </a:r>
            <a:r>
              <a:rPr lang="it-IT" dirty="0" err="1" smtClean="0"/>
              <a:t>unifying</a:t>
            </a:r>
            <a:r>
              <a:rPr lang="it-IT" dirty="0" smtClean="0"/>
              <a:t>    </a:t>
            </a:r>
            <a:r>
              <a:rPr lang="it-IT" dirty="0" err="1"/>
              <a:t>Bag</a:t>
            </a:r>
            <a:r>
              <a:rPr lang="it-IT" dirty="0"/>
              <a:t> with the  </a:t>
            </a:r>
            <a:r>
              <a:rPr lang="it-IT" dirty="0" err="1"/>
              <a:t>corresponding</a:t>
            </a:r>
            <a:r>
              <a:rPr lang="it-IT" dirty="0"/>
              <a:t> </a:t>
            </a:r>
            <a:r>
              <a:rPr lang="it-IT" dirty="0" err="1"/>
              <a:t>alternatives</a:t>
            </a:r>
            <a:r>
              <a:rPr lang="it-IT" dirty="0"/>
              <a:t> of </a:t>
            </a:r>
            <a:r>
              <a:rPr lang="it-IT" dirty="0" err="1"/>
              <a:t>Template</a:t>
            </a:r>
            <a:r>
              <a:rPr lang="it-IT" dirty="0"/>
              <a:t>.  The </a:t>
            </a:r>
            <a:r>
              <a:rPr lang="it-IT" dirty="0" err="1" smtClean="0"/>
              <a:t>construct</a:t>
            </a:r>
            <a:r>
              <a:rPr lang="it-IT" dirty="0" smtClean="0"/>
              <a:t> +</a:t>
            </a:r>
            <a:r>
              <a:rPr lang="it-IT" dirty="0" err="1" smtClean="0"/>
              <a:t>Var^Goal</a:t>
            </a:r>
            <a:r>
              <a:rPr lang="it-IT" dirty="0" smtClean="0"/>
              <a:t>  </a:t>
            </a:r>
            <a:r>
              <a:rPr lang="it-IT" dirty="0" err="1"/>
              <a:t>tells</a:t>
            </a:r>
            <a:r>
              <a:rPr lang="it-IT" dirty="0"/>
              <a:t> </a:t>
            </a:r>
            <a:r>
              <a:rPr lang="it-IT" dirty="0" err="1"/>
              <a:t>bagof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to  </a:t>
            </a:r>
            <a:r>
              <a:rPr lang="it-IT" dirty="0" err="1"/>
              <a:t>bind</a:t>
            </a:r>
            <a:r>
              <a:rPr lang="it-IT" dirty="0"/>
              <a:t> </a:t>
            </a:r>
            <a:r>
              <a:rPr lang="it-IT" dirty="0" err="1"/>
              <a:t>Var</a:t>
            </a:r>
            <a:r>
              <a:rPr lang="it-IT" dirty="0"/>
              <a:t> in Goal.   </a:t>
            </a:r>
            <a:r>
              <a:rPr lang="it-IT" dirty="0" err="1"/>
              <a:t>bagof</a:t>
            </a:r>
            <a:r>
              <a:rPr lang="it-IT" dirty="0"/>
              <a:t>/3 </a:t>
            </a:r>
            <a:r>
              <a:rPr lang="it-IT" dirty="0" err="1"/>
              <a:t>fails</a:t>
            </a:r>
            <a:r>
              <a:rPr lang="it-IT" dirty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Goal </a:t>
            </a:r>
            <a:r>
              <a:rPr lang="it-IT" dirty="0" err="1"/>
              <a:t>has</a:t>
            </a:r>
            <a:r>
              <a:rPr lang="it-IT" dirty="0"/>
              <a:t> no </a:t>
            </a:r>
            <a:r>
              <a:rPr lang="it-IT" dirty="0" err="1"/>
              <a:t>solutions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52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foo</a:t>
            </a:r>
            <a:r>
              <a:rPr lang="it-IT" dirty="0" smtClean="0"/>
              <a:t>(a</a:t>
            </a:r>
            <a:r>
              <a:rPr lang="it-IT" dirty="0"/>
              <a:t>, b, c). </a:t>
            </a:r>
          </a:p>
          <a:p>
            <a:pPr marL="0" indent="0">
              <a:buNone/>
            </a:pPr>
            <a:r>
              <a:rPr lang="it-IT" dirty="0" err="1" smtClean="0"/>
              <a:t>foo</a:t>
            </a:r>
            <a:r>
              <a:rPr lang="it-IT" dirty="0" smtClean="0"/>
              <a:t>(a</a:t>
            </a:r>
            <a:r>
              <a:rPr lang="it-IT" dirty="0"/>
              <a:t>, b, d). 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foo</a:t>
            </a:r>
            <a:r>
              <a:rPr lang="it-IT" dirty="0" smtClean="0"/>
              <a:t>(b</a:t>
            </a:r>
            <a:r>
              <a:rPr lang="it-IT" dirty="0"/>
              <a:t>, c, e).                                                      </a:t>
            </a:r>
          </a:p>
          <a:p>
            <a:pPr marL="0" indent="0">
              <a:buNone/>
            </a:pPr>
            <a:r>
              <a:rPr lang="it-IT" dirty="0" err="1" smtClean="0"/>
              <a:t>foo</a:t>
            </a:r>
            <a:r>
              <a:rPr lang="it-IT" dirty="0" smtClean="0"/>
              <a:t>(b</a:t>
            </a:r>
            <a:r>
              <a:rPr lang="it-IT" dirty="0"/>
              <a:t>, c, f).                                                     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foo</a:t>
            </a:r>
            <a:r>
              <a:rPr lang="it-IT" dirty="0" smtClean="0"/>
              <a:t>(c</a:t>
            </a:r>
            <a:r>
              <a:rPr lang="it-IT" dirty="0"/>
              <a:t>, c, g).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635896" y="148478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 ?- </a:t>
            </a:r>
            <a:r>
              <a:rPr lang="it-IT" dirty="0" err="1"/>
              <a:t>bagof</a:t>
            </a:r>
            <a:r>
              <a:rPr lang="it-IT" dirty="0"/>
              <a:t>(C, </a:t>
            </a:r>
            <a:r>
              <a:rPr lang="it-IT" dirty="0" err="1"/>
              <a:t>foo</a:t>
            </a:r>
            <a:r>
              <a:rPr lang="it-IT" dirty="0"/>
              <a:t>(A, B, C), Cs</a:t>
            </a:r>
            <a:r>
              <a:rPr lang="it-IT" dirty="0" smtClean="0"/>
              <a:t>).</a:t>
            </a:r>
            <a:endParaRPr lang="it-IT" dirty="0"/>
          </a:p>
          <a:p>
            <a:r>
              <a:rPr lang="it-IT" dirty="0" smtClean="0"/>
              <a:t>A </a:t>
            </a:r>
            <a:r>
              <a:rPr lang="it-IT" dirty="0"/>
              <a:t>= a, B = b, C = G308, Cs = [c, d] ;                        </a:t>
            </a:r>
          </a:p>
          <a:p>
            <a:r>
              <a:rPr lang="it-IT" dirty="0" smtClean="0"/>
              <a:t>A </a:t>
            </a:r>
            <a:r>
              <a:rPr lang="it-IT" dirty="0"/>
              <a:t>= b, B = c, C = G308, Cs = [e, f] ;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= c, B = c, C = G308, Cs = [g] </a:t>
            </a:r>
            <a:r>
              <a:rPr lang="it-IT" dirty="0" smtClean="0"/>
              <a:t>;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635896" y="3448020"/>
            <a:ext cx="5508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4 ?- </a:t>
            </a:r>
            <a:r>
              <a:rPr lang="it-IT" dirty="0" err="1"/>
              <a:t>bagof</a:t>
            </a:r>
            <a:r>
              <a:rPr lang="it-IT" dirty="0"/>
              <a:t>(C, </a:t>
            </a:r>
            <a:r>
              <a:rPr lang="it-IT" dirty="0" err="1"/>
              <a:t>A^foo</a:t>
            </a:r>
            <a:r>
              <a:rPr lang="it-IT" dirty="0"/>
              <a:t>(A, B, C), Cs).                                 </a:t>
            </a:r>
          </a:p>
          <a:p>
            <a:r>
              <a:rPr lang="it-IT" dirty="0" smtClean="0"/>
              <a:t>A </a:t>
            </a:r>
            <a:r>
              <a:rPr lang="it-IT" dirty="0"/>
              <a:t>= G324, B = b, C = G326, Cs = [c, d] ;  </a:t>
            </a:r>
          </a:p>
          <a:p>
            <a:r>
              <a:rPr lang="it-IT" dirty="0" smtClean="0"/>
              <a:t>A </a:t>
            </a:r>
            <a:r>
              <a:rPr lang="it-IT" dirty="0"/>
              <a:t>= G324, B = c, C = G326, Cs = [e, f, g] </a:t>
            </a:r>
            <a:r>
              <a:rPr lang="it-IT" dirty="0" smtClean="0"/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07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Analizziamo il </a:t>
            </a:r>
            <a:r>
              <a:rPr lang="it-IT" dirty="0" err="1" smtClean="0"/>
              <a:t>setof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setof</a:t>
            </a:r>
            <a:r>
              <a:rPr lang="en-US" dirty="0"/>
              <a:t>(+Template, +Goal, -Set)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Equivalent  </a:t>
            </a:r>
            <a:r>
              <a:rPr lang="en-US" dirty="0"/>
              <a:t>to </a:t>
            </a:r>
            <a:r>
              <a:rPr lang="en-US" dirty="0" err="1"/>
              <a:t>bagof</a:t>
            </a:r>
            <a:r>
              <a:rPr lang="en-US" dirty="0"/>
              <a:t>/3, but sorts the  result using sort/2 to get  </a:t>
            </a:r>
            <a:r>
              <a:rPr lang="en-US" dirty="0" smtClean="0"/>
              <a:t>a sorted </a:t>
            </a:r>
            <a:r>
              <a:rPr lang="en-US" dirty="0"/>
              <a:t>list of alternatives </a:t>
            </a:r>
            <a:r>
              <a:rPr lang="en-US" dirty="0">
                <a:solidFill>
                  <a:srgbClr val="FF0000"/>
                </a:solidFill>
              </a:rPr>
              <a:t>without </a:t>
            </a:r>
            <a:r>
              <a:rPr lang="en-US" dirty="0" smtClean="0">
                <a:solidFill>
                  <a:srgbClr val="FF0000"/>
                </a:solidFill>
              </a:rPr>
              <a:t>duplicates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10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dell’input/output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Predicati base per gestire standard input/standard output</a:t>
            </a:r>
          </a:p>
          <a:p>
            <a:pPr marL="0" indent="0">
              <a:buNone/>
            </a:pPr>
            <a:r>
              <a:rPr lang="it-IT" dirty="0" smtClean="0"/>
              <a:t>Basic</a:t>
            </a:r>
          </a:p>
          <a:p>
            <a:pPr marL="400050" lvl="1" indent="0">
              <a:buNone/>
            </a:pPr>
            <a:r>
              <a:rPr lang="it-IT" dirty="0" smtClean="0"/>
              <a:t>put(CHAR).</a:t>
            </a:r>
            <a:endParaRPr lang="it-IT" dirty="0"/>
          </a:p>
          <a:p>
            <a:pPr marL="400050" lvl="1" indent="0">
              <a:buNone/>
            </a:pPr>
            <a:r>
              <a:rPr lang="it-IT" dirty="0" err="1" smtClean="0"/>
              <a:t>get</a:t>
            </a:r>
            <a:r>
              <a:rPr lang="it-IT" dirty="0" smtClean="0"/>
              <a:t>(CHAR).</a:t>
            </a:r>
          </a:p>
          <a:p>
            <a:pPr marL="400050" lvl="1" indent="0">
              <a:buNone/>
            </a:pPr>
            <a:r>
              <a:rPr lang="it-IT" dirty="0" smtClean="0"/>
              <a:t>nl.</a:t>
            </a:r>
          </a:p>
          <a:p>
            <a:pPr marL="0" indent="0">
              <a:buNone/>
            </a:pPr>
            <a:r>
              <a:rPr lang="it-IT" dirty="0" smtClean="0"/>
              <a:t>For </a:t>
            </a:r>
            <a:r>
              <a:rPr lang="it-IT" dirty="0" err="1" smtClean="0"/>
              <a:t>atoms</a:t>
            </a:r>
            <a:r>
              <a:rPr lang="it-IT" dirty="0" smtClean="0"/>
              <a:t> and </a:t>
            </a:r>
            <a:r>
              <a:rPr lang="it-IT" dirty="0" err="1" smtClean="0"/>
              <a:t>predicates</a:t>
            </a:r>
            <a:r>
              <a:rPr lang="it-IT" dirty="0" smtClean="0"/>
              <a:t>.</a:t>
            </a:r>
            <a:endParaRPr lang="it-IT" dirty="0"/>
          </a:p>
          <a:p>
            <a:pPr marL="400050" lvl="1" indent="0">
              <a:buNone/>
            </a:pPr>
            <a:r>
              <a:rPr lang="it-IT" dirty="0" err="1" smtClean="0"/>
              <a:t>write</a:t>
            </a:r>
            <a:r>
              <a:rPr lang="it-IT" dirty="0" smtClean="0"/>
              <a:t>(ATOM). </a:t>
            </a:r>
            <a:r>
              <a:rPr lang="it-IT" dirty="0" err="1" smtClean="0"/>
              <a:t>writeq</a:t>
            </a:r>
            <a:r>
              <a:rPr lang="it-IT" dirty="0" smtClean="0"/>
              <a:t>(ATOM).</a:t>
            </a:r>
          </a:p>
          <a:p>
            <a:pPr marL="400050" lvl="1" indent="0">
              <a:buNone/>
            </a:pPr>
            <a:r>
              <a:rPr lang="it-IT" dirty="0" err="1" smtClean="0"/>
              <a:t>read</a:t>
            </a:r>
            <a:r>
              <a:rPr lang="it-IT" dirty="0" smtClean="0"/>
              <a:t>(ATOM).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850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9551</TotalTime>
  <Words>1142</Words>
  <Application>Microsoft Office PowerPoint</Application>
  <PresentationFormat>Presentazione su schermo (4:3)</PresentationFormat>
  <Paragraphs>228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Template</vt:lpstr>
      <vt:lpstr>Recuperare tutte le risposte Gestione di input-output</vt:lpstr>
      <vt:lpstr>Ricordando</vt:lpstr>
      <vt:lpstr>Trovare tutte le soluzioni</vt:lpstr>
      <vt:lpstr>Possibile soluzione</vt:lpstr>
      <vt:lpstr>bagof, setof, findall</vt:lpstr>
      <vt:lpstr>Analizziamo il bagof</vt:lpstr>
      <vt:lpstr>Esempio</vt:lpstr>
      <vt:lpstr>Analizziamo il setof</vt:lpstr>
      <vt:lpstr>Gestione dell’input/output</vt:lpstr>
      <vt:lpstr>input/output stream</vt:lpstr>
      <vt:lpstr>Input/output stream</vt:lpstr>
      <vt:lpstr>Apertura di uno stream</vt:lpstr>
      <vt:lpstr>Open</vt:lpstr>
      <vt:lpstr>read e write</vt:lpstr>
      <vt:lpstr>Esempio open/read/write</vt:lpstr>
      <vt:lpstr>Esempio read/write console</vt:lpstr>
      <vt:lpstr>Eseguire delle query da un file</vt:lpstr>
      <vt:lpstr>Manipolare i singoli caratteri</vt:lpstr>
      <vt:lpstr>Manipolare i singoli caratteri</vt:lpstr>
      <vt:lpstr>Esempio: copiare un file</vt:lpstr>
      <vt:lpstr>Costruire e scomporre gli atomi</vt:lpstr>
      <vt:lpstr>Costruire e scomporre gli atomi</vt:lpstr>
      <vt:lpstr>Dividere le parole in una frase</vt:lpstr>
      <vt:lpstr>Dividere le parole in una frase</vt:lpstr>
      <vt:lpstr>Esercizi</vt:lpstr>
      <vt:lpstr>Esercizi</vt:lpstr>
      <vt:lpstr>Esercizio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162</cp:revision>
  <dcterms:created xsi:type="dcterms:W3CDTF">2006-11-03T14:20:30Z</dcterms:created>
  <dcterms:modified xsi:type="dcterms:W3CDTF">2014-03-27T16:11:52Z</dcterms:modified>
</cp:coreProperties>
</file>